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Unbounded"/>
      <p:regular r:id="rId14"/>
    </p:embeddedFont>
    <p:embeddedFont>
      <p:font typeface="Unbounded"/>
      <p:regular r:id="rId15"/>
    </p:embeddedFont>
    <p:embeddedFont>
      <p:font typeface="Cabin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python/" TargetMode="External"/><Relationship Id="rId2" Type="http://schemas.openxmlformats.org/officeDocument/2006/relationships/hyperlink" Target="http://www.color-hex.com" TargetMode="External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2495550"/>
            <a:ext cx="2270760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925247"/>
            <a:ext cx="3823811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i="1" u="sng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Nexthikes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Project 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324124" y="361676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Exploring Simple Calculator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42689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Project Timeline: April 2025 - 8th May 2025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49212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Presented By:- PRADEEP KUMAR SINGH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70497"/>
            <a:ext cx="92443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Setting Up the Environment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72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640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First, ensure  VSCODE and Python is installed. 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pip install tkinter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get Tkinter.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9694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56069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Then, import the Tkinter library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import tkinter as tk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728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Window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96406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the main window: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root = tk.Tk()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Set the title: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root.title("Simple Calculator")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22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139" y="3199090"/>
            <a:ext cx="10218777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Implementing Button Functionality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9" y="4167307"/>
            <a:ext cx="524351" cy="5243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8160" y="4255175"/>
            <a:ext cx="24680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Number Click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468160" y="4689515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number_click(number)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append digits to display.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" y="5481280"/>
            <a:ext cx="524351" cy="5243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68160" y="5569148"/>
            <a:ext cx="24680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Operator Click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468160" y="6003488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operator_click(operator)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handle operations.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39" y="6795254"/>
            <a:ext cx="524351" cy="5243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68160" y="6883122"/>
            <a:ext cx="246804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Equals Click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468160" y="7317462"/>
            <a:ext cx="12428101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equals_click()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with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eval()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to calculate.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5649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Designing the Calculator Layout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234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328148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30577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Display Area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801308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 an Entry widget: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= tk.Entry(root)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Use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display.grid()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208062" y="32234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308312" y="328148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5897" y="3305770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Define Buttons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5897" y="3801308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Make buttons for numbers, operators, equals, and clear.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4291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48711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5114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Grid Layout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006941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the grid layout manager to place buttons in rows and columns.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885634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and Error Handling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Error Messages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49812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 helpful error messages in the display area.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Try-Except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42487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error handling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try-except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 Cases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4392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 with various inputs to catch exceptions.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6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644027"/>
            <a:ext cx="6220778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Application Used:- 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6" y="4705112"/>
            <a:ext cx="1194673" cy="1433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9227" y="4943951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 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89227" y="5438656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Change colors, fonts, and button sizes.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6" y="6138624"/>
            <a:ext cx="1194673" cy="1433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9227" y="6377464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Package App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89227" y="6872168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Make it standalone with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VSCODE.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References 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1)  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w3schools.com - Exploring and Understanding Python Codes 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2)   </a:t>
            </a:r>
            <a:pPr algn="l"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0A988B"/>
                </a:solidFill>
                <a:latin typeface="Cabin" pitchFamily="34" charset="0"/>
                <a:ea typeface="Cabin" pitchFamily="34" charset="-122"/>
                <a:cs typeface="Cabin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www.color-hex.com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-  For Color  Codes 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2025-05-08T18:26:02Z</dcterms:created>
  <dcterms:modified xsi:type="dcterms:W3CDTF">2025-05-08T18:26:02Z</dcterms:modified>
</cp:coreProperties>
</file>